
<file path=[Content_Types].xml><?xml version="1.0" encoding="utf-8"?>
<Types xmlns="http://schemas.openxmlformats.org/package/2006/content-types">
  <Default Extension="B65B9EB0" ContentType="image/jpe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4241" r:id="rId7"/>
    <p:sldMasterId id="2147484255" r:id="rId8"/>
    <p:sldMasterId id="2147483648" r:id="rId9"/>
  </p:sldMasterIdLst>
  <p:notesMasterIdLst>
    <p:notesMasterId r:id="rId46"/>
  </p:notesMasterIdLst>
  <p:handoutMasterIdLst>
    <p:handoutMasterId r:id="rId47"/>
  </p:handoutMasterIdLst>
  <p:sldIdLst>
    <p:sldId id="4008" r:id="rId10"/>
    <p:sldId id="4009" r:id="rId11"/>
    <p:sldId id="1861" r:id="rId12"/>
    <p:sldId id="3982" r:id="rId13"/>
    <p:sldId id="1898" r:id="rId14"/>
    <p:sldId id="3983" r:id="rId15"/>
    <p:sldId id="1823" r:id="rId16"/>
    <p:sldId id="3980" r:id="rId17"/>
    <p:sldId id="3984" r:id="rId18"/>
    <p:sldId id="3985" r:id="rId19"/>
    <p:sldId id="1900" r:id="rId20"/>
    <p:sldId id="484" r:id="rId21"/>
    <p:sldId id="1883" r:id="rId22"/>
    <p:sldId id="3986" r:id="rId23"/>
    <p:sldId id="3987" r:id="rId24"/>
    <p:sldId id="3981" r:id="rId25"/>
    <p:sldId id="3988" r:id="rId26"/>
    <p:sldId id="3990" r:id="rId27"/>
    <p:sldId id="3989" r:id="rId28"/>
    <p:sldId id="3991" r:id="rId29"/>
    <p:sldId id="3992" r:id="rId30"/>
    <p:sldId id="3997" r:id="rId31"/>
    <p:sldId id="3998" r:id="rId32"/>
    <p:sldId id="3999" r:id="rId33"/>
    <p:sldId id="3993" r:id="rId34"/>
    <p:sldId id="3994" r:id="rId35"/>
    <p:sldId id="3995" r:id="rId36"/>
    <p:sldId id="3996" r:id="rId37"/>
    <p:sldId id="4000" r:id="rId38"/>
    <p:sldId id="4001" r:id="rId39"/>
    <p:sldId id="1901" r:id="rId40"/>
    <p:sldId id="4002" r:id="rId41"/>
    <p:sldId id="4003" r:id="rId42"/>
    <p:sldId id="4004" r:id="rId43"/>
    <p:sldId id="4005" r:id="rId44"/>
    <p:sldId id="4007" r:id="rId4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4008"/>
            <p14:sldId id="4009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1900"/>
            <p14:sldId id="484"/>
            <p14:sldId id="1883"/>
          </p14:sldIdLst>
        </p14:section>
        <p14:section name="Monitor" id="{347A490B-8778-48D5-87FC-2239F3646E7D}">
          <p14:sldIdLst>
            <p14:sldId id="3986"/>
            <p14:sldId id="3987"/>
            <p14:sldId id="3981"/>
            <p14:sldId id="3988"/>
          </p14:sldIdLst>
        </p14:section>
        <p14:section name="Export" id="{11A2DBB4-A525-4361-AB35-AD8B0933C9C1}">
          <p14:sldIdLst>
            <p14:sldId id="3990"/>
            <p14:sldId id="3989"/>
            <p14:sldId id="3991"/>
            <p14:sldId id="3992"/>
          </p14:sldIdLst>
        </p14:section>
        <p14:section name="Report" id="{BD3EE31D-F53A-4001-8BDF-BFD4BDD4091F}">
          <p14:sldIdLst>
            <p14:sldId id="3997"/>
            <p14:sldId id="3998"/>
            <p14:sldId id="3999"/>
          </p14:sldIdLst>
        </p14:section>
        <p14:section name="Synchronize" id="{789B1B4B-6B8D-4C0C-9792-409AD9210A07}">
          <p14:sldIdLst>
            <p14:sldId id="3993"/>
            <p14:sldId id="3994"/>
            <p14:sldId id="3995"/>
            <p14:sldId id="3996"/>
          </p14:sldIdLst>
        </p14:section>
        <p14:section name="Assess" id="{9F577FE1-1394-4727-8779-0B1A811C0D3D}">
          <p14:sldIdLst>
            <p14:sldId id="4000"/>
            <p14:sldId id="4001"/>
            <p14:sldId id="1901"/>
            <p14:sldId id="4002"/>
            <p14:sldId id="4003"/>
            <p14:sldId id="4004"/>
            <p14:sldId id="4005"/>
            <p14:sldId id="4007"/>
          </p14:sldIdLst>
        </p14:section>
        <p14:section name="Outro" id="{ED7AFC50-B7E8-442E-9A05-CF1CE63C159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40DE0-80D2-4398-8DA5-8805E6440C8D}" v="10" dt="2020-09-04T10:42:14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6" y="135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71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Meaning I don’t tell it do this and then that, but rather here is how I want this, then do whatever in you need to </a:t>
            </a:r>
            <a:r>
              <a:rPr lang="en-US" err="1"/>
              <a:t>to</a:t>
            </a:r>
            <a:r>
              <a:rPr lang="en-US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9/4/2020 8:37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9/4/2020 8:37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 dirty="0"/>
            </a:br>
            <a:endParaRPr lang="en-US" sz="1400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 dirty="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08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08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778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64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07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276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64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2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01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4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75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14968848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00775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949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64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60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05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98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64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974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06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38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295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6437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26767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8890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F56A-D926-45EB-AA70-721B19CF7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9A5F4-8665-4156-86E8-6960739AF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D6D01-0F4C-4CC4-831E-1AD03F8B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0859-D4F1-4A7E-BD2E-F913387B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246C-B3B9-4341-8EA6-C1301F19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7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00B0-C428-420B-BED7-E392E5D1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5B30-7731-446A-8368-9FC2D005B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A1C1-53CE-4E43-B2D5-89857C52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9112-14C7-4F62-8EB8-5AD65492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C570D-ED7C-4C1F-BBE8-91F1A60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23999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B535-C5A7-4566-A975-30DCBA40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10185-2878-4528-864D-617BA849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0B1CA-81D7-40F2-8398-E8EA7A9B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3B2F-D923-435B-9F11-AF4894AF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DB55F-A081-4B14-B8F3-5C29999C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6473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4507-44FF-42E3-90F1-51EF20D9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A8E3-FBB8-4D58-8409-41DB3FE9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64026-79E5-4081-85F5-979E7F464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84CFA-DA19-4A80-BB1B-00C7EAC8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60E0F-418C-413A-9D0E-97A88615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391DA-90F1-44FD-8042-09238AAC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76781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0CDF-BCC4-4AC9-900B-39D402E0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C490A-796B-4CAE-A45C-6D79EBA2A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7A9BF-0B81-4F80-A459-0FA8D9B4F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6547B-1A7F-400F-8355-8C7C2EA6B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33F6B-4F7F-454B-B8C6-CD61A0869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A2344-4A4C-41CA-AF6B-BB68732A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8D469-D33A-4E4E-BC3A-78CEAB696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2E962-1626-4E87-904F-3BA7091C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7285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B533-B46C-4295-870B-5C0046EA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CEAE6-A9FF-4806-95B0-492059B6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4CB89-9070-4558-A432-9BB4EB8A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3E42A-8718-46C7-925C-21C986A9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32095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67C7B-83FB-4B10-9C14-A34001F2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6886F-E3B1-41A5-9CB9-38AAACE7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947E3-5B97-49DF-A53E-246C8B9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1687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47D6-824C-4858-A81D-81FF9186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0E76-2B90-4E19-8CF1-24B2EA79D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44841-48FF-471E-9990-165329B59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B3E52-ADAB-4187-A09C-C48CBE65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C75EF-847E-469A-B1C1-DF4EBAE1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22D9B-97F2-431B-ABE8-0C2E0C09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90513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C99-B2D7-43E2-B967-42E8B46A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F7976-B98D-4188-8032-AF7F29B0A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AF5ED-1F87-4E51-9AA9-4561DAB9E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6DF9B-AF63-4C87-A648-AFECB247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760CC-5A4E-4A56-A3F5-BB8BC492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73541-EC73-4413-9A71-15CDFA18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50173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5B5B-14C7-4F46-9F0F-CA5A1AB2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D52B1-C516-4021-A151-9EF24159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44CA1-D942-4B38-823B-D4C57434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9954C-74B3-4AD8-B9E1-DD295389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2B704-62C8-4808-8AE8-12C87BCB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07295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493C5-85CC-40EE-9D71-ABE02C08D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D02AA-2BF3-4089-A305-4C9E090F9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96EE4-A026-4DF1-8FC3-7EA22ED6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BC22-6D1E-4242-A855-60DD880D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93EC1-0F46-495A-854E-BEF8D6FE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09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96714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27003"/>
            <a:ext cx="4158362" cy="997196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1050727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0499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  <p:sldLayoutId id="2147484240" r:id="rId9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4" r:id="rId12"/>
    <p:sldLayoutId id="21474842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73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  <p:sldLayoutId id="2147484267" r:id="rId12"/>
    <p:sldLayoutId id="2147484268" r:id="rId13"/>
    <p:sldLayoutId id="2147484269" r:id="rId14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D7D898-DA5B-4DC8-9FAF-9AC531E3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06CF8-27CB-470A-83DA-D109C697A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FBA2-5DBD-4D50-9BC0-CFAF037D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03B6-04EF-4AF9-987C-6DD8C586FD29}" type="datetimeFigureOut">
              <a:rPr lang="fr-CA" smtClean="0"/>
              <a:t>2020-09-04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B834-2A67-4754-80A1-AD13E4F1A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AE890-A61E-417D-98A1-FC4374366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31DF3-4F65-4AF2-874C-D9FF118A271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94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8.pn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jpg"/><Relationship Id="rId7" Type="http://schemas.openxmlformats.org/officeDocument/2006/relationships/image" Target="../media/image1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jpg"/><Relationship Id="rId5" Type="http://schemas.openxmlformats.org/officeDocument/2006/relationships/image" Target="../media/image42.jpg"/><Relationship Id="rId4" Type="http://schemas.openxmlformats.org/officeDocument/2006/relationships/image" Target="../media/image4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48.svg"/><Relationship Id="rId2" Type="http://schemas.openxmlformats.org/officeDocument/2006/relationships/image" Target="../media/image2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47.png"/><Relationship Id="rId5" Type="http://schemas.openxmlformats.org/officeDocument/2006/relationships/image" Target="../media/image30.png"/><Relationship Id="rId1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18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ikcharleboi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B65B9EB0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5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54.png"/><Relationship Id="rId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Configuration-as-Code for Microsoft365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FCD70-9ABB-4BD9-A34A-A1B111F642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2589" y="4068085"/>
            <a:ext cx="9144000" cy="307777"/>
          </a:xfrm>
        </p:spPr>
        <p:txBody>
          <a:bodyPr/>
          <a:lstStyle/>
          <a:p>
            <a:r>
              <a:rPr lang="fr-CA" dirty="0"/>
              <a:t>Village of Excellence – </a:t>
            </a:r>
            <a:r>
              <a:rPr lang="fr-CA" dirty="0" err="1"/>
              <a:t>September</a:t>
            </a:r>
            <a:r>
              <a:rPr lang="fr-CA" dirty="0"/>
              <a:t> 4th,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Configuration of all M365 Workloads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– Deploy Configuration </a:t>
            </a: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1CBE1BFE-D4FE-403A-84FA-BBB46D82E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58" y="1827621"/>
            <a:ext cx="2053926" cy="11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E1B75-581D-4B5A-A23C-728E49C6B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19" y="873473"/>
            <a:ext cx="2001267" cy="6404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0FA488-FE6F-4964-A37D-EC1C5A6F2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63" y="1546676"/>
            <a:ext cx="1855752" cy="68905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087AD1-C239-4B65-AC53-18E334B0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35" y="2180184"/>
            <a:ext cx="1855751" cy="633671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C342E94D-BC37-4A74-84C7-6954E8FD9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03" y="2813855"/>
            <a:ext cx="1824083" cy="677297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60A804-1CF0-450D-A097-A280D6440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0" y="3560227"/>
            <a:ext cx="1798110" cy="608591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0CB1047-307A-4E2A-A8F8-A6A6405A8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03" y="4237893"/>
            <a:ext cx="1875473" cy="640406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8223C7-3E0C-4709-A60C-2214DBD77C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03" y="4927229"/>
            <a:ext cx="2364267" cy="776194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6AAD70-D658-4F2A-8CFF-6B151AB42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0" y="5658235"/>
            <a:ext cx="2207479" cy="8002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47F727-B6B6-4D6B-B610-FA8502937957}"/>
              </a:ext>
            </a:extLst>
          </p:cNvPr>
          <p:cNvSpPr txBox="1"/>
          <p:nvPr/>
        </p:nvSpPr>
        <p:spPr>
          <a:xfrm>
            <a:off x="2498024" y="182039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u="sng" dirty="0" err="1"/>
              <a:t>Current</a:t>
            </a:r>
            <a:r>
              <a:rPr lang="fr-CA" sz="2800" b="1" u="sng" dirty="0"/>
              <a:t>:</a:t>
            </a:r>
            <a:endParaRPr lang="fr-CA" b="1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05F7CF-AF8E-4CD2-9A63-3647032FA009}"/>
              </a:ext>
            </a:extLst>
          </p:cNvPr>
          <p:cNvSpPr txBox="1"/>
          <p:nvPr/>
        </p:nvSpPr>
        <p:spPr>
          <a:xfrm>
            <a:off x="7368001" y="182039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b="1" u="sng" dirty="0" err="1"/>
              <a:t>Planned</a:t>
            </a:r>
            <a:r>
              <a:rPr lang="fr-CA" sz="2800" b="1" u="sng" dirty="0"/>
              <a:t>:</a:t>
            </a:r>
            <a:endParaRPr lang="fr-CA" b="1" u="sng" dirty="0"/>
          </a:p>
        </p:txBody>
      </p:sp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3DAA6347-1D0E-4E19-AA59-F7585ED67E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87" y="2612684"/>
            <a:ext cx="1670941" cy="640405"/>
          </a:xfrm>
          <a:prstGeom prst="rect">
            <a:avLst/>
          </a:prstGeom>
        </p:spPr>
      </p:pic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FEA982A7-22A6-424C-886A-810BB54F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87" y="1483710"/>
            <a:ext cx="2395894" cy="6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F967BB6B-F6E9-4FD4-978C-557BADE1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67" y="721691"/>
            <a:ext cx="2309308" cy="71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/>
              <a:t>Logic Flow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Calls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 layer sitting on top of all underlying 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Allows you to write 1 configuration to handle all workloads;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Automate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 for Drift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 on detected drifts: Fix, Log or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– Continuously check for config drifts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Monitor Configuration Drifts</a:t>
            </a:r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as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specified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the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done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and Log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Log &amp; Fix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+Monitor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5896179" y="3359744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Default Setting</a:t>
            </a: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Microsoft 365 Environments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8472062" y="4282117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Full-Fidelity Configuration Export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– Get full fidelity config from existing tenant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586" y="1100433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Nik Charlebois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FCD70-9ABB-4BD9-A34A-A1B111F642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24238" y="2138195"/>
            <a:ext cx="8632808" cy="36933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Senior Customer </a:t>
            </a:r>
            <a:r>
              <a:rPr lang="fr-CA" dirty="0" err="1"/>
              <a:t>Engineer</a:t>
            </a:r>
            <a:r>
              <a:rPr lang="fr-CA" dirty="0"/>
              <a:t> – Global Technical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Based</a:t>
            </a:r>
            <a:r>
              <a:rPr lang="fr-CA" dirty="0"/>
              <a:t> in Gatineau, </a:t>
            </a:r>
            <a:r>
              <a:rPr lang="fr-CA" dirty="0" err="1"/>
              <a:t>Quebec</a:t>
            </a: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Ex-PowerShell MVP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Author</a:t>
            </a:r>
            <a:r>
              <a:rPr lang="fr-CA" dirty="0"/>
              <a:t> of </a:t>
            </a:r>
            <a:r>
              <a:rPr lang="fr-CA" dirty="0" err="1"/>
              <a:t>various</a:t>
            </a:r>
            <a:r>
              <a:rPr lang="fr-CA" dirty="0"/>
              <a:t> PowerShell/O365 </a:t>
            </a:r>
            <a:r>
              <a:rPr lang="fr-CA" dirty="0" err="1"/>
              <a:t>related</a:t>
            </a:r>
            <a:r>
              <a:rPr lang="fr-CA" dirty="0"/>
              <a:t> 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/>
              <a:t>Blogger at </a:t>
            </a:r>
            <a:r>
              <a:rPr lang="fr-CA" dirty="0">
                <a:hlinkClick r:id="rId3"/>
              </a:rPr>
              <a:t>https://NikCharlebois.com</a:t>
            </a: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/>
              <a:t>Owner</a:t>
            </a:r>
            <a:r>
              <a:rPr lang="fr-CA" dirty="0"/>
              <a:t> and Creator of ReverseDSC, Microsoft365DSC and </a:t>
            </a:r>
            <a:r>
              <a:rPr lang="fr-CA" dirty="0" err="1"/>
              <a:t>DSCParser</a:t>
            </a:r>
            <a:endParaRPr lang="fr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D25BB54-1FE9-4D00-A20B-808581BE6CA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638" y="1654431"/>
            <a:ext cx="2533650" cy="2533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34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Exposes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Export-M365DSCConfiguration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cmdlet when M365DSC is installed;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an interface to pick and choose components to extract;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Exports all configuration as a .ps1 configuration file;</a:t>
            </a: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Simply need to provide credentials of account with admin access to the selected workloads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787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 – Convert config to Excel or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0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5466768" y="3903137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Synchronize – Keep multiple tenants’ config in Sync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Synchronize – Keep multiple tenants’ config in Sync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653606"/>
            <a:ext cx="28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Existing Environments Against Known Good Configurations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Discrepancy Report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– Blueprints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2AF2E-61EF-4527-B11A-1F2DB898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842"/>
            <a:ext cx="12192000" cy="49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Discrepancy Report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–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Tenants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– Delta between 2 Point-in-Time Exports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– Delta between 2 Point-in-Time 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– Delta between 2 Point-in-Time Exports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May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Discrepancy 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461126" y="151722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</a:t>
            </a: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766369" y="453483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</a:t>
            </a: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82586" y="4446565"/>
            <a:ext cx="144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4059363" y="5058791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Lead by Microsoft Engineers / Maintained by the community;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sz="2400" dirty="0">
              <a:solidFill>
                <a:srgbClr val="1A1A1A"/>
              </a:solidFill>
              <a:latin typeface="Segoe UI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Active external community &amp; MVPs contributing;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Automate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a Declarative approach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your Microsoft 365 Configuration as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– Deploy Configuration 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C9CAF04B723241A07FEC29024C8751" ma:contentTypeVersion="12" ma:contentTypeDescription="Create a new document." ma:contentTypeScope="" ma:versionID="bbe38cd33c4f0b4d214eb671c228a52d">
  <xsd:schema xmlns:xsd="http://www.w3.org/2001/XMLSchema" xmlns:xs="http://www.w3.org/2001/XMLSchema" xmlns:p="http://schemas.microsoft.com/office/2006/metadata/properties" xmlns:ns1="http://schemas.microsoft.com/sharepoint/v3" xmlns:ns2="f5cd58db-31c5-4822-9451-b03f8bbfb1d1" xmlns:ns3="1bc5a9bb-7070-43ec-acb9-e2aa09588563" targetNamespace="http://schemas.microsoft.com/office/2006/metadata/properties" ma:root="true" ma:fieldsID="5baa02e9e93f50683f8436570b87716a" ns1:_="" ns2:_="" ns3:_="">
    <xsd:import namespace="http://schemas.microsoft.com/sharepoint/v3"/>
    <xsd:import namespace="f5cd58db-31c5-4822-9451-b03f8bbfb1d1"/>
    <xsd:import namespace="1bc5a9bb-7070-43ec-acb9-e2aa095885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d58db-31c5-4822-9451-b03f8bbfb1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5a9bb-7070-43ec-acb9-e2aa095885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CC4A005-CA10-4EAB-A6F0-D58DB811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5cd58db-31c5-4822-9451-b03f8bbfb1d1"/>
    <ds:schemaRef ds:uri="1bc5a9bb-7070-43ec-acb9-e2aa095885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610</Words>
  <Application>Microsoft Office PowerPoint</Application>
  <PresentationFormat>Widescreen</PresentationFormat>
  <Paragraphs>187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1_Without-header</vt:lpstr>
      <vt:lpstr>Office Theme</vt:lpstr>
      <vt:lpstr>Configuration-as-Code for Microsoft365</vt:lpstr>
      <vt:lpstr>Nik Charlebois</vt:lpstr>
      <vt:lpstr>What is Microsoft365DSC?</vt:lpstr>
      <vt:lpstr>PowerPoint Presentation</vt:lpstr>
      <vt:lpstr>Community</vt:lpstr>
      <vt:lpstr>PowerPoint Presentation</vt:lpstr>
      <vt:lpstr>Difference with Classic PowerShell</vt:lpstr>
      <vt:lpstr>Difference with Classic PowerShell</vt:lpstr>
      <vt:lpstr>PowerPoint Presentation</vt:lpstr>
      <vt:lpstr>PowerPoint Presentation</vt:lpstr>
      <vt:lpstr>PowerPoint Presentation</vt:lpstr>
      <vt:lpstr>Logic Flow</vt:lpstr>
      <vt:lpstr>Demo 1</vt:lpstr>
      <vt:lpstr>PowerPoint Presentation</vt:lpstr>
      <vt:lpstr>PowerPoint Presentation</vt:lpstr>
      <vt:lpstr>Monitor Configuration Drifts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Demo 4</vt:lpstr>
      <vt:lpstr>PowerPoint Presentation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2020-09-04T15:42:50Z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0x01010037C9CAF04B723241A07FEC29024C8751</vt:lpwstr>
  </property>
</Properties>
</file>